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692000" cx="7560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368">
          <p15:clr>
            <a:srgbClr val="747775"/>
          </p15:clr>
        </p15:guide>
        <p15:guide id="2" pos="238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368" orient="horz"/>
        <p:guide pos="238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235a270b0c_0_211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235a270b0c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235a270b0c_0_232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235a270b0c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235a270b0c_0_241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235a270b0c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235a270b0c_0_258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235a270b0c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24d6bb07eb_0_8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24d6bb07e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35a270b0c_0_183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235a270b0c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235a270b0c_0_177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235a270b0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35a270b0c_0_187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235a270b0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35a270b0c_0_191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235a270b0c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235a270b0c_0_195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235a270b0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35a270b0c_0_199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235a270b0c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235a270b0c_0_203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235a270b0c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235a270b0c_0_207:notes"/>
          <p:cNvSpPr/>
          <p:nvPr>
            <p:ph idx="2" type="sldImg"/>
          </p:nvPr>
        </p:nvSpPr>
        <p:spPr>
          <a:xfrm>
            <a:off x="2217050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235a270b0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57712" y="1547778"/>
            <a:ext cx="7044600" cy="426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57705" y="5891409"/>
            <a:ext cx="70446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257705" y="2299346"/>
            <a:ext cx="7044600" cy="408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257705" y="6552657"/>
            <a:ext cx="7044600" cy="27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57705" y="4471058"/>
            <a:ext cx="7044600" cy="17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57705" y="2395696"/>
            <a:ext cx="7044600" cy="7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257705" y="2395696"/>
            <a:ext cx="3306900" cy="7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3995291" y="2395696"/>
            <a:ext cx="3306900" cy="7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257705" y="1154948"/>
            <a:ext cx="2321700" cy="15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257705" y="2888617"/>
            <a:ext cx="2321700" cy="6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05325" y="935745"/>
            <a:ext cx="5264700" cy="850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780000" y="-260"/>
            <a:ext cx="3780000" cy="106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19508" y="2563450"/>
            <a:ext cx="3344400" cy="308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19508" y="5826865"/>
            <a:ext cx="3344400" cy="25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083839" y="1505164"/>
            <a:ext cx="3172200" cy="76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257705" y="8794266"/>
            <a:ext cx="4959600" cy="12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57705" y="925091"/>
            <a:ext cx="7044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57705" y="2395696"/>
            <a:ext cx="7044600" cy="71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004788" y="9693616"/>
            <a:ext cx="4536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21.png"/><Relationship Id="rId13" Type="http://schemas.openxmlformats.org/officeDocument/2006/relationships/image" Target="../media/image7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Relationship Id="rId15" Type="http://schemas.openxmlformats.org/officeDocument/2006/relationships/image" Target="../media/image5.png"/><Relationship Id="rId1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Relationship Id="rId4" Type="http://schemas.openxmlformats.org/officeDocument/2006/relationships/image" Target="../media/image25.png"/><Relationship Id="rId5" Type="http://schemas.openxmlformats.org/officeDocument/2006/relationships/image" Target="../media/image50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30.png"/><Relationship Id="rId13" Type="http://schemas.openxmlformats.org/officeDocument/2006/relationships/image" Target="../media/image51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7.png"/><Relationship Id="rId4" Type="http://schemas.openxmlformats.org/officeDocument/2006/relationships/image" Target="../media/image41.png"/><Relationship Id="rId9" Type="http://schemas.openxmlformats.org/officeDocument/2006/relationships/image" Target="../media/image37.png"/><Relationship Id="rId15" Type="http://schemas.openxmlformats.org/officeDocument/2006/relationships/image" Target="../media/image48.png"/><Relationship Id="rId14" Type="http://schemas.openxmlformats.org/officeDocument/2006/relationships/image" Target="../media/image39.png"/><Relationship Id="rId17" Type="http://schemas.openxmlformats.org/officeDocument/2006/relationships/image" Target="../media/image34.png"/><Relationship Id="rId16" Type="http://schemas.openxmlformats.org/officeDocument/2006/relationships/image" Target="../media/image35.png"/><Relationship Id="rId5" Type="http://schemas.openxmlformats.org/officeDocument/2006/relationships/image" Target="../media/image33.png"/><Relationship Id="rId19" Type="http://schemas.openxmlformats.org/officeDocument/2006/relationships/image" Target="../media/image47.png"/><Relationship Id="rId6" Type="http://schemas.openxmlformats.org/officeDocument/2006/relationships/image" Target="../media/image3.png"/><Relationship Id="rId18" Type="http://schemas.openxmlformats.org/officeDocument/2006/relationships/image" Target="../media/image38.png"/><Relationship Id="rId7" Type="http://schemas.openxmlformats.org/officeDocument/2006/relationships/image" Target="../media/image36.png"/><Relationship Id="rId8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63.png"/><Relationship Id="rId22" Type="http://schemas.openxmlformats.org/officeDocument/2006/relationships/image" Target="../media/image69.png"/><Relationship Id="rId21" Type="http://schemas.openxmlformats.org/officeDocument/2006/relationships/image" Target="../media/image61.png"/><Relationship Id="rId24" Type="http://schemas.openxmlformats.org/officeDocument/2006/relationships/image" Target="../media/image60.png"/><Relationship Id="rId23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Relationship Id="rId4" Type="http://schemas.openxmlformats.org/officeDocument/2006/relationships/image" Target="../media/image3.png"/><Relationship Id="rId9" Type="http://schemas.openxmlformats.org/officeDocument/2006/relationships/image" Target="../media/image45.png"/><Relationship Id="rId26" Type="http://schemas.openxmlformats.org/officeDocument/2006/relationships/image" Target="../media/image66.png"/><Relationship Id="rId25" Type="http://schemas.openxmlformats.org/officeDocument/2006/relationships/image" Target="../media/image78.png"/><Relationship Id="rId28" Type="http://schemas.openxmlformats.org/officeDocument/2006/relationships/image" Target="../media/image74.png"/><Relationship Id="rId27" Type="http://schemas.openxmlformats.org/officeDocument/2006/relationships/image" Target="../media/image64.png"/><Relationship Id="rId5" Type="http://schemas.openxmlformats.org/officeDocument/2006/relationships/image" Target="../media/image46.png"/><Relationship Id="rId6" Type="http://schemas.openxmlformats.org/officeDocument/2006/relationships/image" Target="../media/image49.png"/><Relationship Id="rId29" Type="http://schemas.openxmlformats.org/officeDocument/2006/relationships/image" Target="../media/image67.png"/><Relationship Id="rId7" Type="http://schemas.openxmlformats.org/officeDocument/2006/relationships/image" Target="../media/image43.png"/><Relationship Id="rId8" Type="http://schemas.openxmlformats.org/officeDocument/2006/relationships/image" Target="../media/image42.png"/><Relationship Id="rId31" Type="http://schemas.openxmlformats.org/officeDocument/2006/relationships/image" Target="../media/image70.png"/><Relationship Id="rId30" Type="http://schemas.openxmlformats.org/officeDocument/2006/relationships/image" Target="../media/image71.png"/><Relationship Id="rId11" Type="http://schemas.openxmlformats.org/officeDocument/2006/relationships/image" Target="../media/image88.png"/><Relationship Id="rId33" Type="http://schemas.openxmlformats.org/officeDocument/2006/relationships/image" Target="../media/image73.png"/><Relationship Id="rId10" Type="http://schemas.openxmlformats.org/officeDocument/2006/relationships/image" Target="../media/image58.png"/><Relationship Id="rId32" Type="http://schemas.openxmlformats.org/officeDocument/2006/relationships/image" Target="../media/image68.png"/><Relationship Id="rId13" Type="http://schemas.openxmlformats.org/officeDocument/2006/relationships/image" Target="../media/image77.png"/><Relationship Id="rId12" Type="http://schemas.openxmlformats.org/officeDocument/2006/relationships/image" Target="../media/image53.png"/><Relationship Id="rId15" Type="http://schemas.openxmlformats.org/officeDocument/2006/relationships/image" Target="../media/image55.png"/><Relationship Id="rId14" Type="http://schemas.openxmlformats.org/officeDocument/2006/relationships/image" Target="../media/image54.png"/><Relationship Id="rId17" Type="http://schemas.openxmlformats.org/officeDocument/2006/relationships/image" Target="../media/image65.png"/><Relationship Id="rId16" Type="http://schemas.openxmlformats.org/officeDocument/2006/relationships/image" Target="../media/image56.png"/><Relationship Id="rId19" Type="http://schemas.openxmlformats.org/officeDocument/2006/relationships/image" Target="../media/image62.png"/><Relationship Id="rId18" Type="http://schemas.openxmlformats.org/officeDocument/2006/relationships/image" Target="../media/image72.png"/></Relationships>
</file>

<file path=ppt/slides/_rels/slide14.xml.rels><?xml version="1.0" encoding="UTF-8" standalone="yes"?><Relationships xmlns="http://schemas.openxmlformats.org/package/2006/relationships"><Relationship Id="rId40" Type="http://schemas.openxmlformats.org/officeDocument/2006/relationships/image" Target="../media/image109.png"/><Relationship Id="rId20" Type="http://schemas.openxmlformats.org/officeDocument/2006/relationships/image" Target="../media/image89.png"/><Relationship Id="rId42" Type="http://schemas.openxmlformats.org/officeDocument/2006/relationships/image" Target="../media/image114.png"/><Relationship Id="rId41" Type="http://schemas.openxmlformats.org/officeDocument/2006/relationships/image" Target="../media/image107.png"/><Relationship Id="rId22" Type="http://schemas.openxmlformats.org/officeDocument/2006/relationships/image" Target="../media/image118.png"/><Relationship Id="rId44" Type="http://schemas.openxmlformats.org/officeDocument/2006/relationships/image" Target="../media/image111.png"/><Relationship Id="rId21" Type="http://schemas.openxmlformats.org/officeDocument/2006/relationships/image" Target="../media/image104.png"/><Relationship Id="rId43" Type="http://schemas.openxmlformats.org/officeDocument/2006/relationships/image" Target="../media/image110.png"/><Relationship Id="rId24" Type="http://schemas.openxmlformats.org/officeDocument/2006/relationships/image" Target="../media/image91.png"/><Relationship Id="rId23" Type="http://schemas.openxmlformats.org/officeDocument/2006/relationships/image" Target="../media/image96.png"/><Relationship Id="rId45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3.png"/><Relationship Id="rId4" Type="http://schemas.openxmlformats.org/officeDocument/2006/relationships/image" Target="../media/image3.png"/><Relationship Id="rId9" Type="http://schemas.openxmlformats.org/officeDocument/2006/relationships/image" Target="../media/image90.png"/><Relationship Id="rId26" Type="http://schemas.openxmlformats.org/officeDocument/2006/relationships/image" Target="../media/image106.png"/><Relationship Id="rId25" Type="http://schemas.openxmlformats.org/officeDocument/2006/relationships/image" Target="../media/image95.png"/><Relationship Id="rId28" Type="http://schemas.openxmlformats.org/officeDocument/2006/relationships/image" Target="../media/image99.png"/><Relationship Id="rId27" Type="http://schemas.openxmlformats.org/officeDocument/2006/relationships/image" Target="../media/image113.png"/><Relationship Id="rId5" Type="http://schemas.openxmlformats.org/officeDocument/2006/relationships/image" Target="../media/image76.png"/><Relationship Id="rId6" Type="http://schemas.openxmlformats.org/officeDocument/2006/relationships/image" Target="../media/image79.png"/><Relationship Id="rId29" Type="http://schemas.openxmlformats.org/officeDocument/2006/relationships/image" Target="../media/image98.png"/><Relationship Id="rId7" Type="http://schemas.openxmlformats.org/officeDocument/2006/relationships/image" Target="../media/image80.png"/><Relationship Id="rId8" Type="http://schemas.openxmlformats.org/officeDocument/2006/relationships/image" Target="../media/image75.png"/><Relationship Id="rId31" Type="http://schemas.openxmlformats.org/officeDocument/2006/relationships/image" Target="../media/image100.png"/><Relationship Id="rId30" Type="http://schemas.openxmlformats.org/officeDocument/2006/relationships/image" Target="../media/image119.png"/><Relationship Id="rId11" Type="http://schemas.openxmlformats.org/officeDocument/2006/relationships/image" Target="../media/image83.png"/><Relationship Id="rId33" Type="http://schemas.openxmlformats.org/officeDocument/2006/relationships/image" Target="../media/image115.png"/><Relationship Id="rId10" Type="http://schemas.openxmlformats.org/officeDocument/2006/relationships/image" Target="../media/image85.png"/><Relationship Id="rId32" Type="http://schemas.openxmlformats.org/officeDocument/2006/relationships/image" Target="../media/image101.png"/><Relationship Id="rId13" Type="http://schemas.openxmlformats.org/officeDocument/2006/relationships/image" Target="../media/image81.png"/><Relationship Id="rId35" Type="http://schemas.openxmlformats.org/officeDocument/2006/relationships/image" Target="../media/image102.png"/><Relationship Id="rId12" Type="http://schemas.openxmlformats.org/officeDocument/2006/relationships/image" Target="../media/image86.png"/><Relationship Id="rId34" Type="http://schemas.openxmlformats.org/officeDocument/2006/relationships/image" Target="../media/image103.png"/><Relationship Id="rId15" Type="http://schemas.openxmlformats.org/officeDocument/2006/relationships/image" Target="../media/image82.png"/><Relationship Id="rId37" Type="http://schemas.openxmlformats.org/officeDocument/2006/relationships/image" Target="../media/image116.png"/><Relationship Id="rId14" Type="http://schemas.openxmlformats.org/officeDocument/2006/relationships/image" Target="../media/image84.png"/><Relationship Id="rId36" Type="http://schemas.openxmlformats.org/officeDocument/2006/relationships/image" Target="../media/image112.png"/><Relationship Id="rId17" Type="http://schemas.openxmlformats.org/officeDocument/2006/relationships/image" Target="../media/image92.png"/><Relationship Id="rId39" Type="http://schemas.openxmlformats.org/officeDocument/2006/relationships/image" Target="../media/image105.png"/><Relationship Id="rId16" Type="http://schemas.openxmlformats.org/officeDocument/2006/relationships/image" Target="../media/image94.png"/><Relationship Id="rId38" Type="http://schemas.openxmlformats.org/officeDocument/2006/relationships/image" Target="../media/image108.png"/><Relationship Id="rId19" Type="http://schemas.openxmlformats.org/officeDocument/2006/relationships/image" Target="../media/image97.png"/><Relationship Id="rId18" Type="http://schemas.openxmlformats.org/officeDocument/2006/relationships/image" Target="../media/image8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80400" y="1524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825" y="1524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848825" y="1524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250" y="1524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17250" y="1524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675" y="1524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5675" y="1524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63" y="10566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77363" y="10566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788" y="10566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845788" y="10566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13" y="10566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14213" y="10566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638" y="10566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2638" y="10566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63" y="19608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77363" y="19608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788" y="19608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845788" y="19608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13" y="19608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14213" y="19608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638" y="19608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2638" y="19608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63" y="28650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77363" y="28650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788" y="28650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845788" y="28650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13" y="28650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14213" y="28650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638" y="28650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2638" y="28650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63" y="37692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77363" y="37692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788" y="37692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845788" y="37692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13" y="37692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14213" y="37692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638" y="37692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 title="artefakt_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82638" y="37692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 title="event_01_hellseh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7790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6428" y="47790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 title="event_01_hellseh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0825" y="47790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4853" y="47790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 title="event_01_hellseh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9250" y="47790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3278" y="47790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375" y="5689748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3403" y="5689748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0825" y="5689748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4853" y="5689748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6225" y="5689748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0253" y="5689748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7675" y="47790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1703" y="47790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7675" y="56897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1703" y="56897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66399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3814" y="6639948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20825" y="66399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2239" y="6639948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66575" y="66399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3804" y="6639948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54650" y="66399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1879" y="6639948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9375" y="75901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9375" y="75901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9375" y="75901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9375" y="75901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49375" y="75901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49375" y="75901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17800" y="75901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9375" y="85008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20825" y="85008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66575" y="76103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66575" y="85008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57675" y="76103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57675" y="85145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2400" y="94115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488" y="7590148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4838" y="7590148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488" y="8500848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013" y="8500848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8360" y="9411548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3042" y="7608466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1464" y="8500848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3988" y="8514498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2838" y="7610298"/>
            <a:ext cx="828000" cy="8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268000" cy="316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0400" y="152400"/>
            <a:ext cx="2268000" cy="316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472801"/>
            <a:ext cx="2268000" cy="31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0225" y="152400"/>
            <a:ext cx="2268000" cy="316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6793201"/>
            <a:ext cx="2268000" cy="316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0400" y="6793201"/>
            <a:ext cx="2268000" cy="316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0400" y="3472801"/>
            <a:ext cx="2268000" cy="31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4960225" y="3320401"/>
            <a:ext cx="2268000" cy="31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688" y="109500"/>
            <a:ext cx="6336625" cy="291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688" y="3173401"/>
            <a:ext cx="6336000" cy="29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688" y="6238201"/>
            <a:ext cx="6336000" cy="2900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300" y="92979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5500" y="92908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0750" y="92979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48950" y="92979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6500" y="9297951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94700" y="9297951"/>
            <a:ext cx="828000" cy="8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88" y="152400"/>
            <a:ext cx="6312028" cy="2900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925" y="3205004"/>
            <a:ext cx="6312028" cy="2900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257609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8981" y="6257609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9367" y="73940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8292" y="73940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7217" y="73940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6142" y="73940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5792" y="83744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5172" y="83744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3647" y="83744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5629" y="83744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2654" y="93548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5787" y="93771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5901" y="93771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7888" y="93771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97952" y="7393670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90508" y="9376758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87898" y="9376758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71333" y="8374058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51235" y="7393670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4118" y="7393658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6433" y="9345320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51233" y="8374058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071325" y="7393670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36425" y="8374045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551406" y="9376758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797958" y="8374058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087900" y="62576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917625" y="6257600"/>
            <a:ext cx="828000" cy="8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180" y="1524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325" y="1524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3105" y="1524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250" y="1524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030" y="1524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175" y="1524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0955" y="1524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328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1132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81325" y="11328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30936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81325" y="2135488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10250" y="11328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39175" y="11328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21888" y="21355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62475" y="21355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81325" y="3127038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10250" y="31382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05" y="11328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984" y="11328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8459" y="11328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442" y="11328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467" y="21132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599" y="21355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714" y="21355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2701" y="21355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099" y="30936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9517" y="31382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189" y="31382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62475" y="31382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0786" y="31382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62475" y="405572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0786" y="405572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2400" y="405572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621900" y="405572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2400" y="50178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902600" y="405572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632725" y="49732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892563" y="49844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336" y="405572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4393" y="405572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764" y="405572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296" y="50178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271" y="49732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604" y="49732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372875" y="49732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7779" y="49732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52400" y="59799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165" y="59799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892575" y="59759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632750" y="59759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3089" y="59759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7261" y="59759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379775" y="59759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836" y="59759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379775" y="68934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836" y="68934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52400" y="68934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902600" y="68934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641188" y="68934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165" y="68934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1820" y="68934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985" y="68934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70100" y="78069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915" y="78069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5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881325" y="78110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535" y="78110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5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3647975" y="78110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935" y="78110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5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5362475" y="78110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999" y="78110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5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70100" y="87204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5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1902600" y="87204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545" y="87204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0795" y="872852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5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647975" y="872852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410" y="872852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5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362475" y="87204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4049" y="872852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995" y="973122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9245" y="97392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9860" y="97392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2499" y="97392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5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66305" y="973122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5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909553" y="97392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5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3652800" y="97392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5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5360080" y="9739275"/>
            <a:ext cx="828000" cy="8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00" y="1593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180" y="1524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3105" y="1524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030" y="1524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0955" y="1524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05" y="11328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984" y="11328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8459" y="11328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442" y="11328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467" y="21132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599" y="21355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714" y="21355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2701" y="21355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099" y="30936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9517" y="31382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189" y="31382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0786" y="31382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0786" y="405572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336" y="405572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4393" y="405572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764" y="405572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296" y="50178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271" y="49732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604" y="49732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7779" y="49732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165" y="59799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3089" y="59759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7261" y="59759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836" y="59759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836" y="68934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165" y="68934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1820" y="68934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985" y="68934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915" y="78069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535" y="78110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935" y="78110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999" y="78110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545" y="87204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0795" y="872852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410" y="872852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4049" y="872852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995" y="973122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9245" y="97392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9860" y="97392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2499" y="97392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100" y="1593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3900" y="1593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2700" y="1593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175" y="11328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79152" y="11328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25509" y="11439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55530" y="11328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94782" y="2135165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9986" y="2135173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25163" y="2135163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69957" y="21355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63577" y="3138188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891231" y="5976409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611533" y="3137850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632724" y="5975942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622180" y="4076684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46809" y="5979980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29031" y="6893470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58140" y="7806970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364181" y="9731933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51156" y="5021145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55113" y="6893470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906775" y="6892970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384911" y="6893820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6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43965" y="4062320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6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633165" y="4972833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6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1892510" y="4973083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6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1894783" y="3138232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6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364675" y="4972920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6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386600" y="5976633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6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900394" y="4055395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6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5364304" y="4055720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6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155845" y="3095457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6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5360844" y="8728533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6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873512" y="7810658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6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174982" y="9731220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6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173290" y="8720483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6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3635833" y="7811008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6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3640692" y="8728520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6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5352236" y="7811183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6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1895792" y="8728520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6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3644866" y="9731233"/>
            <a:ext cx="8286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6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918607" y="9730558"/>
            <a:ext cx="828675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"/>
            <a:ext cx="30275999" cy="2138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692007"/>
            <a:ext cx="30275999" cy="2138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6"/>
          <p:cNvPicPr preferRelativeResize="0"/>
          <p:nvPr/>
        </p:nvPicPr>
        <p:blipFill rotWithShape="1">
          <a:blip r:embed="rId3">
            <a:alphaModFix/>
          </a:blip>
          <a:srcRect b="0" l="24969" r="0" t="0"/>
          <a:stretch/>
        </p:blipFill>
        <p:spPr>
          <a:xfrm>
            <a:off x="0" y="0"/>
            <a:ext cx="22716001" cy="2138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7"/>
          <p:cNvPicPr preferRelativeResize="0"/>
          <p:nvPr/>
        </p:nvPicPr>
        <p:blipFill rotWithShape="1">
          <a:blip r:embed="rId3">
            <a:alphaModFix/>
          </a:blip>
          <a:srcRect b="0" l="24969" r="0" t="0"/>
          <a:stretch/>
        </p:blipFill>
        <p:spPr>
          <a:xfrm>
            <a:off x="0" y="-10692000"/>
            <a:ext cx="22716001" cy="2138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8"/>
          <p:cNvPicPr preferRelativeResize="0"/>
          <p:nvPr/>
        </p:nvPicPr>
        <p:blipFill rotWithShape="1">
          <a:blip r:embed="rId3">
            <a:alphaModFix/>
          </a:blip>
          <a:srcRect b="0" l="49939" r="0" t="0"/>
          <a:stretch/>
        </p:blipFill>
        <p:spPr>
          <a:xfrm>
            <a:off x="0" y="0"/>
            <a:ext cx="15155999" cy="2138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9"/>
          <p:cNvPicPr preferRelativeResize="0"/>
          <p:nvPr/>
        </p:nvPicPr>
        <p:blipFill rotWithShape="1">
          <a:blip r:embed="rId3">
            <a:alphaModFix/>
          </a:blip>
          <a:srcRect b="0" l="49939" r="0" t="0"/>
          <a:stretch/>
        </p:blipFill>
        <p:spPr>
          <a:xfrm>
            <a:off x="0" y="-10692000"/>
            <a:ext cx="15155999" cy="2138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0"/>
          <p:cNvPicPr preferRelativeResize="0"/>
          <p:nvPr/>
        </p:nvPicPr>
        <p:blipFill rotWithShape="1">
          <a:blip r:embed="rId3">
            <a:alphaModFix/>
          </a:blip>
          <a:srcRect b="0" l="49939" r="0" t="0"/>
          <a:stretch/>
        </p:blipFill>
        <p:spPr>
          <a:xfrm>
            <a:off x="-7596000" y="0"/>
            <a:ext cx="15155999" cy="2138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1"/>
          <p:cNvPicPr preferRelativeResize="0"/>
          <p:nvPr/>
        </p:nvPicPr>
        <p:blipFill rotWithShape="1">
          <a:blip r:embed="rId3">
            <a:alphaModFix/>
          </a:blip>
          <a:srcRect b="0" l="49939" r="0" t="0"/>
          <a:stretch/>
        </p:blipFill>
        <p:spPr>
          <a:xfrm>
            <a:off x="-7596000" y="-10692000"/>
            <a:ext cx="15155999" cy="2138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